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4" r:id="rId4"/>
    <p:sldId id="263" r:id="rId5"/>
    <p:sldId id="270" r:id="rId6"/>
    <p:sldId id="271" r:id="rId7"/>
    <p:sldId id="272" r:id="rId8"/>
    <p:sldId id="268" r:id="rId9"/>
    <p:sldId id="273" r:id="rId10"/>
    <p:sldId id="274" r:id="rId11"/>
    <p:sldId id="275" r:id="rId12"/>
    <p:sldId id="276" r:id="rId13"/>
    <p:sldId id="265" r:id="rId14"/>
    <p:sldId id="277" r:id="rId15"/>
    <p:sldId id="278" r:id="rId16"/>
    <p:sldId id="279" r:id="rId17"/>
    <p:sldId id="280" r:id="rId18"/>
    <p:sldId id="281" r:id="rId19"/>
    <p:sldId id="266" r:id="rId20"/>
    <p:sldId id="282" r:id="rId21"/>
    <p:sldId id="283" r:id="rId22"/>
    <p:sldId id="284" r:id="rId23"/>
    <p:sldId id="285" r:id="rId24"/>
    <p:sldId id="267" r:id="rId25"/>
    <p:sldId id="286" r:id="rId26"/>
    <p:sldId id="288" r:id="rId27"/>
    <p:sldId id="289" r:id="rId28"/>
    <p:sldId id="290" r:id="rId29"/>
    <p:sldId id="269" r:id="rId30"/>
    <p:sldId id="291" r:id="rId31"/>
    <p:sldId id="292" r:id="rId32"/>
    <p:sldId id="293" r:id="rId33"/>
    <p:sldId id="294" r:id="rId34"/>
    <p:sldId id="295" r:id="rId35"/>
    <p:sldId id="296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49C"/>
    <a:srgbClr val="FCB2C9"/>
    <a:srgbClr val="F86F08"/>
    <a:srgbClr val="FE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BBB28-B5FF-4BEE-8AA8-50A2C9B494F2}" type="datetimeFigureOut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7E20B-0983-4B9F-A9C5-B36EF6CDD1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4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93F7B-64FD-4F48-B3DB-B46BDA7DA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E251E8-CD02-4450-9D07-D10E4ADE4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1A6DEF-0402-4D67-85EF-65A132BC9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C026C-5249-428B-8A71-9CE454DD764A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0D93AC-E5D5-452A-92FF-68218AA66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3DCE60-75B6-499C-B1AA-B1CEED44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50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08B380-EB35-48FF-8EC2-DE180ABF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C58E583-4AF0-4344-8BD9-AAAEBDD86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34C8B1-A9E4-47B1-B3AD-3499B618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DF2C-0573-47F5-BE43-510DA1959A75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90FCD7-35A5-411B-947B-F9811272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6F5655-ACCA-4EA2-968E-DEE310BD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49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47651FB-FBCE-4FB7-B429-C23FAAE94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4FEE47-7952-4404-A5E2-47520B69D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372E94-4574-4E01-B518-821FCF651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2081-3866-4D01-AF64-25EA21447501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49AA0F-5765-457B-A211-304FC403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9FEA00-6C26-4931-9257-FF166C5C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02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DAF22-D903-4157-B980-F1D6169D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C2275C-493A-4D86-9610-ECEC38EE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5AE0F5-F6EF-48F6-9E85-AB29C2D9B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5435E-57EE-4F73-8FF9-E03EA5F4416C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A4C65C-ED5B-4F6B-A480-0350F80E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3F498-0BFE-4C1A-9F3A-34825484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16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4F8606-3F64-4713-ABEF-A78AA4BB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DAA6C2-E578-402B-A721-54B31EDCA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22525E-A69A-4915-9FBC-BC899748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A2B2-8150-447F-B8D6-8947852A4651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65205B-0123-4778-9203-B1E4E7009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E88257-004D-43CF-8E0B-E14FEBE7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32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792E1D-6625-4DCE-974B-7D973AED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3A78E9-EA64-44AC-A475-BB014D100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C95EF84-CF72-4632-A177-CD956AA17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A8C496-0C91-43C2-819C-4AEA729AA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B28B-357A-4B89-8F01-41B69FE6BB1A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195A39-A888-4EB7-AF78-EB9BF3B1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494FE9-A3B9-4446-97DD-249182D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72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128EF6-C8AC-4DEE-9AF5-2A4CEA5E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68DDC1-EAFD-44EC-B4EE-7ED406CEA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A01A24-AFE9-43BD-A5ED-C6D627165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FC8EE2-5D2A-4579-83EE-27940DCD1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CC866E3-8C7B-446A-BC2B-C395A3756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64BF23-A8FB-4C43-9BA8-A5A98F531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1522-9B54-4AA3-AF94-167E0162A5B4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0B5A3FE-1758-4CAD-9184-1F40A356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4193216-A6FB-42A2-AB8F-E00F53C4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95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A3EE8E-6BA0-4FE2-AF6C-336976F4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3396A74-F98B-4A69-9E94-61F133C79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FDEB-0450-4690-B703-6E08F03963AF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19D5B54-D818-44AA-8227-527625FE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ADF6AC-36C6-4848-A674-AFE177CA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24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6C51840-CBB5-4D00-AED3-E964BBFE0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D843-3980-4C8A-B3AD-9B6BC3F0E16B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35A885-A406-4C99-B025-B94485EC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11A659-C464-401D-BFB4-CD456D4D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21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8B2CD-1756-4931-8C09-31B10C5D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24FAFC-B01F-4D46-B94C-27A0C95E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E7F363-ADBA-497F-B395-5305E8648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0D3E6F-04DF-4AB3-9691-27FE60BD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FD353-4CA7-4150-829B-59ABE09B9C0F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17D96A-749C-47EC-B9AD-8E472D8A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F2C5C9-B500-4E3E-909C-53286906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14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64DBB-0AFB-4342-9EB4-26D0C916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3C7103C-C4EA-4D44-81D0-E25A0BAAB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04F3C8-39C5-42ED-90CB-69F9A3C0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B59B4E0-BF53-4B03-86B8-3E7EC2CE0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E0F60-8667-4575-BB39-C8FCBDCC7095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9B1A35-C385-4119-963E-F0E29935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90AA6-B89F-423B-AE91-6BC3AA77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00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FB02496-C052-4B4A-9685-A845022B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67602C-2095-4B1D-9D6E-382A40BD4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3D502D-3503-4177-8E75-2AA5723F9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FD060-516B-4423-8F64-ADA3896E12FA}" type="datetime1">
              <a:rPr lang="zh-TW" altLang="en-US" smtClean="0"/>
              <a:t>2021/12/25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C9EE00-E9E3-403F-83C1-97E4036E4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7822F7-E651-4E72-BA03-2814F1C9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765D-C64B-4FE1-AB50-39CC63F9F3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05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397772-C3CB-4518-868B-E8D0BDE7F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942"/>
            <a:ext cx="9144000" cy="3151058"/>
          </a:xfrm>
        </p:spPr>
        <p:txBody>
          <a:bodyPr>
            <a:normAutofit/>
          </a:bodyPr>
          <a:lstStyle/>
          <a:p>
            <a:br>
              <a:rPr lang="en-US" altLang="zh-TW" sz="66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6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角落櫻花商店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1B08D8-F9C1-4D51-B769-D08D12211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3118" y="5230796"/>
            <a:ext cx="6145763" cy="601824"/>
          </a:xfrm>
        </p:spPr>
        <p:txBody>
          <a:bodyPr/>
          <a:lstStyle/>
          <a:p>
            <a:r>
              <a:rPr lang="en-US" altLang="zh-TW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407261128</a:t>
            </a:r>
            <a:r>
              <a:rPr lang="zh-TW" altLang="en-US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資工四甲  康智絜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DDEA324-C3D7-4C00-9A54-84126AB700CF}"/>
              </a:ext>
            </a:extLst>
          </p:cNvPr>
          <p:cNvCxnSpPr>
            <a:cxnSpLocks/>
          </p:cNvCxnSpPr>
          <p:nvPr/>
        </p:nvCxnSpPr>
        <p:spPr>
          <a:xfrm>
            <a:off x="3585288" y="3429000"/>
            <a:ext cx="5021424" cy="0"/>
          </a:xfrm>
          <a:prstGeom prst="line">
            <a:avLst/>
          </a:prstGeom>
          <a:ln w="762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F8E176-53A5-4F93-BAD2-E8411D7E3F46}"/>
              </a:ext>
            </a:extLst>
          </p:cNvPr>
          <p:cNvSpPr txBox="1"/>
          <p:nvPr/>
        </p:nvSpPr>
        <p:spPr>
          <a:xfrm>
            <a:off x="4302966" y="3641492"/>
            <a:ext cx="3884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網頁程式設計期末專題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3214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459013"/>
            <a:ext cx="947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點擊商品介紹按鈕後，將進入商品介紹頁面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商品介紹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0EAF0377-B837-4017-9A73-37E8C31F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06" y="1585518"/>
            <a:ext cx="8310188" cy="46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459013"/>
            <a:ext cx="947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點擊商品介紹按鈕後，將進入商品介紹頁面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介紹商品及價錢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商品介紹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0EAF0377-B837-4017-9A73-37E8C31F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06" y="1585518"/>
            <a:ext cx="8310188" cy="46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8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501650"/>
            <a:ext cx="947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並設有 回首頁 按鈕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商品介紹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9CED905D-EF4B-4510-8DC4-17DE16D6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96" y="1383509"/>
            <a:ext cx="8764807" cy="493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4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503878F-C7D1-444D-86E2-BF2B00EBC85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749C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C9F847-E238-4BBE-8A76-8FF09FFD6835}"/>
              </a:ext>
            </a:extLst>
          </p:cNvPr>
          <p:cNvSpPr txBox="1"/>
          <p:nvPr/>
        </p:nvSpPr>
        <p:spPr>
          <a:xfrm>
            <a:off x="4299857" y="2321004"/>
            <a:ext cx="359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會員儲值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F3AFE18-9658-4416-B1C4-ABD46D3DA114}"/>
              </a:ext>
            </a:extLst>
          </p:cNvPr>
          <p:cNvCxnSpPr>
            <a:cxnSpLocks/>
          </p:cNvCxnSpPr>
          <p:nvPr/>
        </p:nvCxnSpPr>
        <p:spPr>
          <a:xfrm>
            <a:off x="4457700" y="3429000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A2AF4F-95D6-44B9-AB99-24C13984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76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459013"/>
            <a:ext cx="947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商店首頁設有會員儲值按鈕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會員儲值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C482B6E-341F-4DA4-B109-3C632D9F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35" y="1442907"/>
            <a:ext cx="8433730" cy="47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459013"/>
            <a:ext cx="947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點擊會員儲值按鈕後，將進入會員儲值頁面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會員儲值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F13E7660-EDF1-4083-B7B6-8931F9E9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90" y="1625941"/>
            <a:ext cx="8205265" cy="461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9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342641" y="522742"/>
            <a:ext cx="8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輸入帳號，按下查詢按鈕，可以查詢現有儲值金的金額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會員儲值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EF9E0228-EACF-40A4-9E51-C3409B10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01" y="1660614"/>
            <a:ext cx="8254764" cy="46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9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342641" y="522742"/>
            <a:ext cx="8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在金額欄位打要加值的金額，即可加值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會員儲值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777FFBA5-24CC-4D9B-B5BD-649ADF51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3" y="1231725"/>
            <a:ext cx="9110444" cy="51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40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342641" y="522742"/>
            <a:ext cx="8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若輸入的帳號是非會員名單內的帳號，會顯示提醒標語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會員儲值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BBD87B06-2EBC-41F3-B55F-2305CAF2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67" y="1448671"/>
            <a:ext cx="8687266" cy="48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02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7844878-875E-4C9E-98AA-1156B56F2CBD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749C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C9F847-E238-4BBE-8A76-8FF09FFD6835}"/>
              </a:ext>
            </a:extLst>
          </p:cNvPr>
          <p:cNvSpPr txBox="1"/>
          <p:nvPr/>
        </p:nvSpPr>
        <p:spPr>
          <a:xfrm>
            <a:off x="4299857" y="2321004"/>
            <a:ext cx="359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意見箱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F3AFE18-9658-4416-B1C4-ABD46D3DA114}"/>
              </a:ext>
            </a:extLst>
          </p:cNvPr>
          <p:cNvCxnSpPr>
            <a:cxnSpLocks/>
          </p:cNvCxnSpPr>
          <p:nvPr/>
        </p:nvCxnSpPr>
        <p:spPr>
          <a:xfrm>
            <a:off x="4942892" y="3429000"/>
            <a:ext cx="233498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E65A65D-7BF4-4FD4-AF16-CAD4132A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21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邊形 8">
            <a:extLst>
              <a:ext uri="{FF2B5EF4-FFF2-40B4-BE49-F238E27FC236}">
                <a16:creationId xmlns:a16="http://schemas.microsoft.com/office/drawing/2014/main" id="{DF7EC04B-DBC2-4102-AE65-B40AC0B31029}"/>
              </a:ext>
            </a:extLst>
          </p:cNvPr>
          <p:cNvSpPr/>
          <p:nvPr/>
        </p:nvSpPr>
        <p:spPr>
          <a:xfrm>
            <a:off x="-1623527" y="-121298"/>
            <a:ext cx="4833257" cy="7046216"/>
          </a:xfrm>
          <a:prstGeom prst="parallelogram">
            <a:avLst>
              <a:gd name="adj" fmla="val 17222"/>
            </a:avLst>
          </a:prstGeom>
          <a:solidFill>
            <a:srgbClr val="F97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CF2E9B9-0093-4265-8BB1-D086863AE8A0}"/>
              </a:ext>
            </a:extLst>
          </p:cNvPr>
          <p:cNvSpPr txBox="1"/>
          <p:nvPr/>
        </p:nvSpPr>
        <p:spPr>
          <a:xfrm>
            <a:off x="643812" y="541176"/>
            <a:ext cx="2090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</a:rPr>
              <a:t>Outline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B3A2A2B-0C65-405D-85AD-84F0E5AE0830}"/>
              </a:ext>
            </a:extLst>
          </p:cNvPr>
          <p:cNvCxnSpPr>
            <a:cxnSpLocks/>
          </p:cNvCxnSpPr>
          <p:nvPr/>
        </p:nvCxnSpPr>
        <p:spPr>
          <a:xfrm>
            <a:off x="760445" y="1301287"/>
            <a:ext cx="16468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B0562C1-EA43-4B05-B3AB-0B78115B2184}"/>
              </a:ext>
            </a:extLst>
          </p:cNvPr>
          <p:cNvSpPr txBox="1"/>
          <p:nvPr/>
        </p:nvSpPr>
        <p:spPr>
          <a:xfrm>
            <a:off x="4331758" y="874454"/>
            <a:ext cx="543041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新增功能與說明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會員註冊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商品介紹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會員儲值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意見箱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商品評價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看評價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E65E7B-0B05-4A9C-9154-81CA02FA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988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459013"/>
            <a:ext cx="947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商店首頁設有意見箱按鈕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意見箱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192735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C482B6E-341F-4DA4-B109-3C632D9F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35" y="1442907"/>
            <a:ext cx="8433730" cy="47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2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459013"/>
            <a:ext cx="947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點擊意見箱按鈕後，將進入意見箱頁面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若填寫資料無誤，會顯示已提交標語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EA7389-AB25-491E-A04E-CE4A706763CB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意見箱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FF32C20-912B-4EDA-82B5-865DE5293D3E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192735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FF715C79-6456-4A45-A971-BC6FD38F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36" y="1369788"/>
            <a:ext cx="8940798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1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3" y="429838"/>
            <a:ext cx="7723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若名字沒有填寫就提交，會顯示提醒標語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其他欄位也是沒有填寫就提交，會顯示提醒標語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EA7389-AB25-491E-A04E-CE4A706763CB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意見箱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FF32C20-912B-4EDA-82B5-865DE5293D3E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192735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83D98E4E-1662-4A26-807D-BFEB30EA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6" y="1600993"/>
            <a:ext cx="8241626" cy="46359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1CB0BBE-44A1-4E31-A34F-4839D4C11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998" y="2231471"/>
            <a:ext cx="3042425" cy="37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1400361" y="1474832"/>
            <a:ext cx="9093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店家可以在資料表中看到顧客寫的意見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可以當作客服信箱，因為會讓顧客留下電話與電子信箱，所以可以作為溝通的管道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EA7389-AB25-491E-A04E-CE4A706763CB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意見箱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FF32C20-912B-4EDA-82B5-865DE5293D3E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192735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C7227C4E-88DD-4035-991E-01E3CFFF1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16" y="3229315"/>
            <a:ext cx="8796167" cy="27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81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30B6CF1-5A46-4190-9742-C89E2C057BB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749C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C9F847-E238-4BBE-8A76-8FF09FFD6835}"/>
              </a:ext>
            </a:extLst>
          </p:cNvPr>
          <p:cNvSpPr txBox="1"/>
          <p:nvPr/>
        </p:nvSpPr>
        <p:spPr>
          <a:xfrm>
            <a:off x="4299857" y="2321004"/>
            <a:ext cx="359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商品評價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F3AFE18-9658-4416-B1C4-ABD46D3DA114}"/>
              </a:ext>
            </a:extLst>
          </p:cNvPr>
          <p:cNvCxnSpPr>
            <a:cxnSpLocks/>
          </p:cNvCxnSpPr>
          <p:nvPr/>
        </p:nvCxnSpPr>
        <p:spPr>
          <a:xfrm>
            <a:off x="4457700" y="3429000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A3B645B-8381-4ECB-98A5-B5615173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136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459013"/>
            <a:ext cx="947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商店首頁設有商品評價按鈕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商品評價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54130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C482B6E-341F-4DA4-B109-3C632D9F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35" y="1442907"/>
            <a:ext cx="8433730" cy="47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63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459013"/>
            <a:ext cx="947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點擊商品評價按鈕後，將進入商品評價頁面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EA7389-AB25-491E-A04E-CE4A706763CB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商品評價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FF32C20-912B-4EDA-82B5-865DE5293D3E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570240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09AE7B63-2A48-48A8-8657-29F46831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49" y="1189652"/>
            <a:ext cx="9479902" cy="53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4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EA7389-AB25-491E-A04E-CE4A706763CB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商品評價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FF32C20-912B-4EDA-82B5-865DE5293D3E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570240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13E63FC3-0C87-40C1-850F-995BDB2A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62" y="1671016"/>
            <a:ext cx="8963986" cy="50422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CEF5E08-B036-49C0-BA85-76898113DAA6}"/>
              </a:ext>
            </a:extLst>
          </p:cNvPr>
          <p:cNvSpPr txBox="1"/>
          <p:nvPr/>
        </p:nvSpPr>
        <p:spPr>
          <a:xfrm>
            <a:off x="2254898" y="335903"/>
            <a:ext cx="9479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輸入暱稱，在下拉式清單中選擇欲評價的商品，左邊會顯示商品的圖片，下拉式清單旁邊會顯示商品價錢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可以選擇要給幾顆星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為必選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在表單中輸入心得與評價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9730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EA7389-AB25-491E-A04E-CE4A706763CB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商品評價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FF32C20-912B-4EDA-82B5-865DE5293D3E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570240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CEF5E08-B036-49C0-BA85-76898113DAA6}"/>
              </a:ext>
            </a:extLst>
          </p:cNvPr>
          <p:cNvSpPr txBox="1"/>
          <p:nvPr/>
        </p:nvSpPr>
        <p:spPr>
          <a:xfrm>
            <a:off x="2254898" y="443074"/>
            <a:ext cx="947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若是有欄位空白，會跳出提醒標語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其他欄位也是沒有填寫就提交，會顯示提醒標語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5E1454-5ECD-4C25-992D-0EB0F76A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12" y="1627464"/>
            <a:ext cx="8222388" cy="4625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0534D73-AA47-49B2-9579-C2482CB5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981" y="2402089"/>
            <a:ext cx="2562583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79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D45267F-1197-425D-AA37-1728967D2AB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749C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C9F847-E238-4BBE-8A76-8FF09FFD6835}"/>
              </a:ext>
            </a:extLst>
          </p:cNvPr>
          <p:cNvSpPr txBox="1"/>
          <p:nvPr/>
        </p:nvSpPr>
        <p:spPr>
          <a:xfrm>
            <a:off x="4299857" y="2321004"/>
            <a:ext cx="359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看評價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F3AFE18-9658-4416-B1C4-ABD46D3DA114}"/>
              </a:ext>
            </a:extLst>
          </p:cNvPr>
          <p:cNvCxnSpPr>
            <a:cxnSpLocks/>
          </p:cNvCxnSpPr>
          <p:nvPr/>
        </p:nvCxnSpPr>
        <p:spPr>
          <a:xfrm>
            <a:off x="4904986" y="3429000"/>
            <a:ext cx="238202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1736FF-A5A5-4C5B-9BA7-2FAEDDE7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69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E399C3B-7A2D-46E3-B62B-784D97DFD57C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749C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C9F847-E238-4BBE-8A76-8FF09FFD6835}"/>
              </a:ext>
            </a:extLst>
          </p:cNvPr>
          <p:cNvSpPr txBox="1"/>
          <p:nvPr/>
        </p:nvSpPr>
        <p:spPr>
          <a:xfrm>
            <a:off x="4299857" y="2321004"/>
            <a:ext cx="359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F3AFE18-9658-4416-B1C4-ABD46D3DA114}"/>
              </a:ext>
            </a:extLst>
          </p:cNvPr>
          <p:cNvCxnSpPr>
            <a:cxnSpLocks/>
          </p:cNvCxnSpPr>
          <p:nvPr/>
        </p:nvCxnSpPr>
        <p:spPr>
          <a:xfrm>
            <a:off x="4457700" y="3429000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D01DE1A-6AFE-4115-8C6F-C111EBE3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30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459013"/>
            <a:ext cx="947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商店首頁設有看評價按鈕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53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看評價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276625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C482B6E-341F-4DA4-B109-3C632D9F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35" y="1442907"/>
            <a:ext cx="8433730" cy="47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66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459013"/>
            <a:ext cx="947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點擊看評價按鈕後，將進入看評價頁面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可以點擊下拉式清單，來選要看哪個商品的評價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EA7389-AB25-491E-A04E-CE4A706763CB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看評價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3B06F2-4B30-4A71-827E-A748EAEC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73" y="1487234"/>
            <a:ext cx="8732005" cy="4911753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BAC4A68-2774-4904-8FB8-C5CFC39649A1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276625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314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503484"/>
            <a:ext cx="8495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點選商品後可以看到誰評價，以及評價星數及心得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看完評價後，可以直接按下方的按鈕前往評價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EA7389-AB25-491E-A04E-CE4A706763CB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看評價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08A3BC-0F55-43A6-9DC5-6E8F25A26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18" y="1509947"/>
            <a:ext cx="8909107" cy="5011373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3B48EE-DDB5-45CD-B5BE-4E7EA8B81557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276625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13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EA7389-AB25-491E-A04E-CE4A706763CB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看評價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A973AF-61F1-4B8F-B366-F475E8A3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37" y="1290878"/>
            <a:ext cx="9417716" cy="5297465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453BE3-D401-4D90-B3C5-CB2E1ECAAD38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276625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91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EA7389-AB25-491E-A04E-CE4A706763CB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看評價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976F63-20B9-4283-B231-C457162A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15" y="1368720"/>
            <a:ext cx="9043333" cy="5086875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F5748CA-9980-48A9-85CF-D43303C9E542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276625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529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6EBC3B0-B55A-4EFC-A3D3-1831442F49D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749C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C9F847-E238-4BBE-8A76-8FF09FFD6835}"/>
              </a:ext>
            </a:extLst>
          </p:cNvPr>
          <p:cNvSpPr txBox="1"/>
          <p:nvPr/>
        </p:nvSpPr>
        <p:spPr>
          <a:xfrm>
            <a:off x="4142014" y="2321005"/>
            <a:ext cx="3907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</a:t>
            </a:r>
            <a:r>
              <a:rPr lang="zh-TW" altLang="en-US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6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1736FF-A5A5-4C5B-9BA7-2FAEDDE7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71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EAFDBD9-4B51-4FDF-B7F7-EFBFDADDD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44" y="1166327"/>
            <a:ext cx="9411938" cy="52942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5CA9779-8F21-4340-B508-1E25BAFA44FB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3086875" y="397458"/>
            <a:ext cx="6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新增註冊按鈕可以前往註冊頁面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D5EE111-E45D-4CAC-BA0B-1207B7B1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4</a:t>
            </a:fld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919481E-3531-48CA-B9C0-E68FB8D46082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40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3086875" y="397458"/>
            <a:ext cx="6486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註冊頁面輸入會員資料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若輸入資料正確無誤，會顯示成功完成註冊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4E09A1-CE2E-477B-B57C-A1613508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82" y="1427583"/>
            <a:ext cx="8459755" cy="4758612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A1E3B8-D49A-45DF-AA50-0AC21E60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5DFB0B5-2340-4290-BD9C-266E6289CB49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2B2E42A-16F9-4B1B-97D2-5BCE8C66B20B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4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5919" y="534279"/>
            <a:ext cx="83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若帳號名稱已被其他人使用，會顯示帳號名稱已被註冊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20B42B-6F6F-4592-A6DC-9C45F5D5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43" y="1380783"/>
            <a:ext cx="9140113" cy="514131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1F076F-6D03-45F9-849C-E2FEC22C44D7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D3C5002-ACDA-465C-A9BF-6644785F2F0F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51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452397" y="362274"/>
            <a:ext cx="947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若設定密碼欄位與密碼確認欄位不相符，會顯示提醒標語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另有設定若地址欄位、電話欄位、密碼欄位為空，皆會有提醒標語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002FFD-1F20-4151-B522-C9E22DB6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5" y="1627576"/>
            <a:ext cx="7986647" cy="44924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A1D38F7-E8D6-48BD-BFE1-14453DBA0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875621"/>
            <a:ext cx="2968690" cy="350749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19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708FA6D5-BE6F-4F2A-9D9A-ADA41473C6C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749C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C9F847-E238-4BBE-8A76-8FF09FFD6835}"/>
              </a:ext>
            </a:extLst>
          </p:cNvPr>
          <p:cNvSpPr txBox="1"/>
          <p:nvPr/>
        </p:nvSpPr>
        <p:spPr>
          <a:xfrm>
            <a:off x="4299857" y="2321004"/>
            <a:ext cx="359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商品介紹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F3AFE18-9658-4416-B1C4-ABD46D3DA114}"/>
              </a:ext>
            </a:extLst>
          </p:cNvPr>
          <p:cNvCxnSpPr>
            <a:cxnSpLocks/>
          </p:cNvCxnSpPr>
          <p:nvPr/>
        </p:nvCxnSpPr>
        <p:spPr>
          <a:xfrm>
            <a:off x="4457700" y="3429000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51DDA6-AA78-44C6-93D7-1BDBAAD4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13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A5D421D-C194-4514-9891-D7289CC08E3D}"/>
              </a:ext>
            </a:extLst>
          </p:cNvPr>
          <p:cNvSpPr txBox="1"/>
          <p:nvPr/>
        </p:nvSpPr>
        <p:spPr>
          <a:xfrm>
            <a:off x="2561454" y="459013"/>
            <a:ext cx="947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商店首頁設有商品介紹按鈕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6B1ABE-814B-4BD8-983D-E5F6CEEE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765D-C64B-4FE1-AB50-39CC63F9F386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DFFA04-3EFD-4708-8673-DCE5F59BC66F}"/>
              </a:ext>
            </a:extLst>
          </p:cNvPr>
          <p:cNvSpPr txBox="1"/>
          <p:nvPr/>
        </p:nvSpPr>
        <p:spPr>
          <a:xfrm>
            <a:off x="259701" y="335903"/>
            <a:ext cx="189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97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商品介紹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9D86AC-BB23-47A3-8F3F-B8306C22F844}"/>
              </a:ext>
            </a:extLst>
          </p:cNvPr>
          <p:cNvCxnSpPr>
            <a:cxnSpLocks/>
          </p:cNvCxnSpPr>
          <p:nvPr/>
        </p:nvCxnSpPr>
        <p:spPr>
          <a:xfrm>
            <a:off x="359228" y="925010"/>
            <a:ext cx="1646853" cy="0"/>
          </a:xfrm>
          <a:prstGeom prst="line">
            <a:avLst/>
          </a:prstGeom>
          <a:ln w="38100">
            <a:solidFill>
              <a:srgbClr val="F97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C4A38F10-44BA-4A13-B826-8B0426F5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96" y="1479699"/>
            <a:ext cx="8460808" cy="47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22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551</Words>
  <Application>Microsoft Office PowerPoint</Application>
  <PresentationFormat>寬螢幕</PresentationFormat>
  <Paragraphs>113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1" baseType="lpstr">
      <vt:lpstr>微軟正黑體</vt:lpstr>
      <vt:lpstr>新細明體</vt:lpstr>
      <vt:lpstr>Arial</vt:lpstr>
      <vt:lpstr>Calibri</vt:lpstr>
      <vt:lpstr>Calibri Light</vt:lpstr>
      <vt:lpstr>Office 佈景主題</vt:lpstr>
      <vt:lpstr> 角落櫻花商店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網頁程式設計 期末專題</dc:title>
  <dc:creator>康智絜</dc:creator>
  <cp:lastModifiedBy>康智絜</cp:lastModifiedBy>
  <cp:revision>18</cp:revision>
  <dcterms:created xsi:type="dcterms:W3CDTF">2021-12-25T10:46:46Z</dcterms:created>
  <dcterms:modified xsi:type="dcterms:W3CDTF">2021-12-25T15:41:41Z</dcterms:modified>
</cp:coreProperties>
</file>